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363" r:id="rId2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543" userDrawn="1">
          <p15:clr>
            <a:srgbClr val="A4A3A4"/>
          </p15:clr>
        </p15:guide>
        <p15:guide id="2" pos="44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7B9"/>
    <a:srgbClr val="FF6600"/>
    <a:srgbClr val="DCA800"/>
    <a:srgbClr val="EA8704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911" autoAdjust="0"/>
    <p:restoredTop sz="94660"/>
  </p:normalViewPr>
  <p:slideViewPr>
    <p:cSldViewPr snapToGrid="0">
      <p:cViewPr varScale="1">
        <p:scale>
          <a:sx n="99" d="100"/>
          <a:sy n="99" d="100"/>
        </p:scale>
        <p:origin x="1758" y="84"/>
      </p:cViewPr>
      <p:guideLst>
        <p:guide orient="horz" pos="3543"/>
        <p:guide pos="44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9BF406-E73D-4C9C-A7C6-43222E43FAEE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55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541FBE-4B3C-452C-AA30-EDA020DB2B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4501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5568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5241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181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169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6306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4027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2456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996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762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2867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3669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30DF0C-3930-4EA3-9DCA-ED62DC2AC943}" type="datetimeFigureOut">
              <a:rPr kumimoji="1" lang="ja-JP" altLang="en-US" smtClean="0"/>
              <a:t>2025/6/20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F393A3-C5C5-4CC7-B194-3003D65A25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162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B774E637-A011-E7C0-912D-F8A54A1AA3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463"/>
          <a:stretch>
            <a:fillRect/>
          </a:stretch>
        </p:blipFill>
        <p:spPr>
          <a:xfrm>
            <a:off x="995413" y="634763"/>
            <a:ext cx="7772400" cy="3169206"/>
          </a:xfrm>
          <a:prstGeom prst="rect">
            <a:avLst/>
          </a:prstGeom>
        </p:spPr>
      </p:pic>
      <p:pic>
        <p:nvPicPr>
          <p:cNvPr id="3" name="図 2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7AD2F142-DEB0-58C4-E829-E615608357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463"/>
          <a:stretch>
            <a:fillRect/>
          </a:stretch>
        </p:blipFill>
        <p:spPr>
          <a:xfrm>
            <a:off x="995413" y="3616398"/>
            <a:ext cx="7772400" cy="3169206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3BB2DBA-1E8B-5F36-8A76-82DD7C487124}"/>
              </a:ext>
            </a:extLst>
          </p:cNvPr>
          <p:cNvSpPr txBox="1"/>
          <p:nvPr/>
        </p:nvSpPr>
        <p:spPr>
          <a:xfrm>
            <a:off x="2164080" y="173098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0707B9"/>
                </a:solidFill>
              </a:rPr>
              <a:t>100m</a:t>
            </a:r>
            <a:r>
              <a:rPr kumimoji="1" lang="ja-JP" altLang="en-US" sz="2400" b="1" dirty="0">
                <a:solidFill>
                  <a:srgbClr val="0707B9"/>
                </a:solidFill>
              </a:rPr>
              <a:t>以浅の淡水存在量</a:t>
            </a:r>
            <a:r>
              <a:rPr kumimoji="1" lang="ja-JP" altLang="en-US" sz="2400" b="1" dirty="0"/>
              <a:t>の経月変化</a:t>
            </a: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6763A6E3-0B73-A9E2-9938-AED43C1C1990}"/>
              </a:ext>
            </a:extLst>
          </p:cNvPr>
          <p:cNvSpPr/>
          <p:nvPr/>
        </p:nvSpPr>
        <p:spPr>
          <a:xfrm rot="18239719">
            <a:off x="6777586" y="4349196"/>
            <a:ext cx="683394" cy="30800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81844D8E-BAE5-0778-383A-EAB30582F21C}"/>
              </a:ext>
            </a:extLst>
          </p:cNvPr>
          <p:cNvSpPr/>
          <p:nvPr/>
        </p:nvSpPr>
        <p:spPr>
          <a:xfrm rot="18239719">
            <a:off x="8039896" y="4378784"/>
            <a:ext cx="683394" cy="30800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346E59E-992E-CD48-6A8C-009133EE7BC1}"/>
              </a:ext>
            </a:extLst>
          </p:cNvPr>
          <p:cNvSpPr txBox="1"/>
          <p:nvPr/>
        </p:nvSpPr>
        <p:spPr>
          <a:xfrm>
            <a:off x="7040563" y="5439847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00B050"/>
                </a:solidFill>
                <a:latin typeface="+mn-ea"/>
              </a:rPr>
              <a:t>NJP(</a:t>
            </a:r>
            <a:r>
              <a:rPr kumimoji="1" lang="ja-JP" altLang="en-US" b="1" dirty="0">
                <a:solidFill>
                  <a:srgbClr val="00B050"/>
                </a:solidFill>
                <a:latin typeface="+mn-ea"/>
              </a:rPr>
              <a:t>北部日本</a:t>
            </a:r>
            <a:r>
              <a:rPr kumimoji="1" lang="en-US" altLang="ja-JP" b="1" dirty="0">
                <a:solidFill>
                  <a:srgbClr val="00B050"/>
                </a:solidFill>
                <a:latin typeface="+mn-ea"/>
              </a:rPr>
              <a:t>)</a:t>
            </a:r>
            <a:r>
              <a:rPr kumimoji="1" lang="ja-JP" altLang="en-US" b="1" dirty="0">
                <a:solidFill>
                  <a:srgbClr val="00B050"/>
                </a:solidFill>
                <a:latin typeface="+mn-ea"/>
              </a:rPr>
              <a:t>の低塩化</a:t>
            </a:r>
            <a:endParaRPr kumimoji="1" lang="en-US" altLang="ja-JP" b="1" dirty="0">
              <a:solidFill>
                <a:srgbClr val="00B050"/>
              </a:solidFill>
              <a:latin typeface="+mn-ea"/>
            </a:endParaRPr>
          </a:p>
          <a:p>
            <a:r>
              <a:rPr kumimoji="1" lang="ja-JP" altLang="en-US" b="1" dirty="0">
                <a:solidFill>
                  <a:srgbClr val="00B050"/>
                </a:solidFill>
                <a:latin typeface="+mn-ea"/>
              </a:rPr>
              <a:t>　　　　　　　河川水？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5425E51-6A5A-809B-6AC2-97530B557B5C}"/>
              </a:ext>
            </a:extLst>
          </p:cNvPr>
          <p:cNvSpPr txBox="1"/>
          <p:nvPr/>
        </p:nvSpPr>
        <p:spPr>
          <a:xfrm>
            <a:off x="369031" y="5393680"/>
            <a:ext cx="2728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0707B9"/>
                </a:solidFill>
                <a:latin typeface="+mn-ea"/>
              </a:rPr>
              <a:t>ECS</a:t>
            </a:r>
            <a:r>
              <a:rPr kumimoji="1" lang="ja-JP" altLang="en-US" b="1" dirty="0">
                <a:solidFill>
                  <a:srgbClr val="0707B9"/>
                </a:solidFill>
                <a:latin typeface="+mn-ea"/>
              </a:rPr>
              <a:t>の流入による低塩化</a:t>
            </a:r>
          </a:p>
        </p:txBody>
      </p:sp>
    </p:spTree>
    <p:extLst>
      <p:ext uri="{BB962C8B-B14F-4D97-AF65-F5344CB8AC3E}">
        <p14:creationId xmlns:p14="http://schemas.microsoft.com/office/powerpoint/2010/main" val="1870001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kumimoji="1" sz="14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2741</TotalTime>
  <Words>26</Words>
  <Application>Microsoft Office PowerPoint</Application>
  <PresentationFormat>A4 210 x 297 mm</PresentationFormat>
  <Paragraphs>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游ゴシック</vt:lpstr>
      <vt:lpstr>Aptos</vt:lpstr>
      <vt:lpstr>Aptos Display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小林 直人</dc:creator>
  <cp:lastModifiedBy>User</cp:lastModifiedBy>
  <cp:revision>72</cp:revision>
  <cp:lastPrinted>2024-12-18T01:51:44Z</cp:lastPrinted>
  <dcterms:created xsi:type="dcterms:W3CDTF">2024-09-08T06:29:37Z</dcterms:created>
  <dcterms:modified xsi:type="dcterms:W3CDTF">2025-06-20T02:13:16Z</dcterms:modified>
</cp:coreProperties>
</file>

<file path=docProps/thumbnail.jpeg>
</file>